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75" r:id="rId6"/>
    <p:sldId id="268" r:id="rId7"/>
    <p:sldId id="270" r:id="rId8"/>
    <p:sldId id="269" r:id="rId9"/>
    <p:sldId id="260" r:id="rId10"/>
    <p:sldId id="261" r:id="rId11"/>
    <p:sldId id="262" r:id="rId12"/>
    <p:sldId id="263" r:id="rId13"/>
    <p:sldId id="264" r:id="rId14"/>
    <p:sldId id="265" r:id="rId15"/>
    <p:sldId id="271" r:id="rId16"/>
    <p:sldId id="266" r:id="rId17"/>
    <p:sldId id="272" r:id="rId18"/>
    <p:sldId id="273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9"/>
    <p:restoredTop sz="94674"/>
  </p:normalViewPr>
  <p:slideViewPr>
    <p:cSldViewPr snapToGrid="0" snapToObjects="1">
      <p:cViewPr>
        <p:scale>
          <a:sx n="100" d="100"/>
          <a:sy n="100" d="100"/>
        </p:scale>
        <p:origin x="1864" y="11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3/21/18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hyperlink" Target="https://github.com/freeshineit/vue2_config/tree/master/README/build/buil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hyperlink" Target="https://github.com/freeshineit/vue2_config/tree/master/README/build/utils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hyperlink" Target="https://github.com/freeshineit/vue2_config/tree/master/README/build/vue-loader.con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s://github.com/freeshineit/vue2_config/tree/master/README/build/webpack.base.conf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hyperlink" Target="https://github.com/freeshineit/vue2_config/tree/master/README/build/webpack.dev.conf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hyperlink" Target="https://github.com/freeshineit/vue2_config/tree/master/README/build/webpack.dev.conf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hyperlink" Target="https://github.com/freeshineit/vue2_config/tree/master/README/build/webpack.prod.conf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pm.taobao.org/" TargetMode="External"/><Relationship Id="rId3" Type="http://schemas.openxmlformats.org/officeDocument/2006/relationships/hyperlink" Target="https://yarn.bootcss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s://github.com/freeshineit/vue2_config/tree/master/README/config/index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VUE </a:t>
            </a:r>
            <a:r>
              <a:rPr lang="zh-CN" altLang="en-US" dirty="0" smtClean="0"/>
              <a:t>环境配置简介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1430671"/>
          </a:xfrm>
        </p:spPr>
        <p:txBody>
          <a:bodyPr>
            <a:normAutofit/>
          </a:bodyPr>
          <a:lstStyle/>
          <a:p>
            <a:r>
              <a:rPr lang="en-US" dirty="0" smtClean="0"/>
              <a:t>Author: shine</a:t>
            </a:r>
          </a:p>
          <a:p>
            <a:r>
              <a:rPr lang="en-US" altLang="zh-CN" dirty="0" smtClean="0"/>
              <a:t>Date: 2018.03.19</a:t>
            </a:r>
          </a:p>
          <a:p>
            <a:r>
              <a:rPr lang="zh-CN" altLang="en-US" dirty="0" smtClean="0"/>
              <a:t>项目地址</a:t>
            </a:r>
            <a:r>
              <a:rPr lang="en-US" dirty="0" smtClean="0"/>
              <a:t>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freeshineit</a:t>
            </a:r>
            <a:r>
              <a:rPr lang="en-US" dirty="0"/>
              <a:t>/vue2_config</a:t>
            </a:r>
          </a:p>
        </p:txBody>
      </p:sp>
    </p:spTree>
    <p:extLst>
      <p:ext uri="{BB962C8B-B14F-4D97-AF65-F5344CB8AC3E}">
        <p14:creationId xmlns:p14="http://schemas.microsoft.com/office/powerpoint/2010/main" val="163169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</a:t>
            </a:r>
            <a:r>
              <a:rPr lang="en-US" altLang="zh-CN" dirty="0" smtClean="0"/>
              <a:t>uild/</a:t>
            </a:r>
            <a:r>
              <a:rPr lang="en-US" altLang="zh-CN" dirty="0" err="1" smtClean="0"/>
              <a:t>build.js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761" y="0"/>
            <a:ext cx="8600940" cy="67629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12995" y="6488668"/>
            <a:ext cx="1353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hlinkClick r:id="rId3"/>
              </a:rPr>
              <a:t>源码地址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6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uild/</a:t>
            </a:r>
            <a:r>
              <a:rPr lang="en-US" dirty="0" err="1" smtClean="0"/>
              <a:t>utils.js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05" y="0"/>
            <a:ext cx="5957591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796" y="0"/>
            <a:ext cx="5677204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016479" y="6488668"/>
            <a:ext cx="1455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hlinkClick r:id="rId4"/>
              </a:rPr>
              <a:t>源码地址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707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uild/</a:t>
            </a:r>
            <a:r>
              <a:rPr lang="en-US" dirty="0" err="1" smtClean="0"/>
              <a:t>vue-loader.conf.js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414" y="1886138"/>
            <a:ext cx="6102285" cy="49718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6838" y="2379362"/>
            <a:ext cx="3583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导出</a:t>
            </a:r>
            <a:r>
              <a:rPr lang="en-US" altLang="zh-CN" sz="2000" dirty="0" err="1" smtClean="0"/>
              <a:t>v</a:t>
            </a:r>
            <a:r>
              <a:rPr lang="en-US" sz="2000" dirty="0" err="1" smtClean="0"/>
              <a:t>ue</a:t>
            </a:r>
            <a:r>
              <a:rPr lang="en-US" altLang="zh-CN" sz="2000" dirty="0" smtClean="0"/>
              <a:t>-loader</a:t>
            </a:r>
            <a:r>
              <a:rPr lang="zh-CN" altLang="en-US" sz="2000" dirty="0" smtClean="0"/>
              <a:t>在配置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11110783" y="6488668"/>
            <a:ext cx="2162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hlinkClick r:id="rId3"/>
              </a:rPr>
              <a:t>源码地址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56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uild/</a:t>
            </a:r>
            <a:r>
              <a:rPr lang="en-US" dirty="0" err="1" smtClean="0"/>
              <a:t>webpack.base.conf.js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2560"/>
            <a:ext cx="7423690" cy="65903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277" y="932413"/>
            <a:ext cx="6907723" cy="41162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10900" y="6477000"/>
            <a:ext cx="118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hlinkClick r:id="rId4"/>
              </a:rPr>
              <a:t>源码地址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74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uild/</a:t>
            </a:r>
            <a:r>
              <a:rPr lang="en-US" dirty="0" err="1" smtClean="0"/>
              <a:t>webpack.dev.conf.js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199" y="0"/>
            <a:ext cx="9983079" cy="67078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74400" y="6464300"/>
            <a:ext cx="111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hlinkClick r:id="rId3"/>
              </a:rPr>
              <a:t>源码地址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83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build/</a:t>
            </a:r>
            <a:r>
              <a:rPr lang="en-US" dirty="0" err="1"/>
              <a:t>webpack.dev.conf.js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0" y="1866900"/>
            <a:ext cx="12159298" cy="47221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74400" y="6464300"/>
            <a:ext cx="111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hlinkClick r:id="rId3"/>
              </a:rPr>
              <a:t>源码地址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451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uild/</a:t>
            </a:r>
            <a:r>
              <a:rPr lang="en-US" dirty="0" err="1" smtClean="0"/>
              <a:t>webpack.prod.conf.js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00" y="0"/>
            <a:ext cx="8090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333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build/</a:t>
            </a:r>
            <a:r>
              <a:rPr lang="en-US" dirty="0" err="1"/>
              <a:t>webpack.prod.conf.js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0"/>
            <a:ext cx="72373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33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build/</a:t>
            </a:r>
            <a:r>
              <a:rPr lang="en-US" dirty="0" err="1"/>
              <a:t>webpack.prod.conf.js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400" y="0"/>
            <a:ext cx="780653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717636" y="63881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hlinkClick r:id="rId3"/>
              </a:rPr>
              <a:t>源码地址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187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结束语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0" y="3835568"/>
            <a:ext cx="1905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谢谢</a:t>
            </a:r>
            <a:endParaRPr lang="en-US" sz="6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99422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Vue</a:t>
            </a:r>
            <a:r>
              <a:rPr lang="en-US" dirty="0" smtClean="0"/>
              <a:t>-cli</a:t>
            </a:r>
            <a:r>
              <a:rPr lang="zh-CN" altLang="en-US" dirty="0" smtClean="0"/>
              <a:t> 脚手架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858" y="1880171"/>
            <a:ext cx="10554574" cy="4787757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# </a:t>
            </a:r>
            <a:r>
              <a:rPr lang="zh-CN" altLang="en-US" dirty="0" smtClean="0"/>
              <a:t>首先你的系统安装了</a:t>
            </a:r>
            <a:r>
              <a:rPr lang="en-US" altLang="zh-CN" dirty="0" smtClean="0"/>
              <a:t>node, </a:t>
            </a:r>
            <a:r>
              <a:rPr lang="zh-CN" altLang="en-US" dirty="0" smtClean="0"/>
              <a:t>全局安装</a:t>
            </a:r>
            <a:r>
              <a:rPr lang="en-US" altLang="zh-CN" dirty="0" err="1" smtClean="0"/>
              <a:t>vue</a:t>
            </a:r>
            <a:r>
              <a:rPr lang="en-US" altLang="zh-CN" dirty="0" smtClean="0"/>
              <a:t>-cli</a:t>
            </a:r>
          </a:p>
          <a:p>
            <a:pPr lvl="0" defTabSz="914400"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/>
              <a:t>install --global </a:t>
            </a:r>
            <a:r>
              <a:rPr lang="en-US" dirty="0" err="1" smtClean="0"/>
              <a:t>vue</a:t>
            </a:r>
            <a:r>
              <a:rPr lang="en-US" dirty="0" smtClean="0"/>
              <a:t>-cli</a:t>
            </a:r>
            <a:endParaRPr lang="en-US" altLang="zh-CN" dirty="0"/>
          </a:p>
          <a:p>
            <a:pPr lvl="0" defTabSz="914400"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endParaRPr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#</a:t>
            </a:r>
            <a:r>
              <a:rPr lang="zh-CN" altLang="en-US" dirty="0" smtClean="0"/>
              <a:t> 使用脚手架创建项目</a:t>
            </a:r>
            <a:r>
              <a:rPr lang="en-US" altLang="zh-CN" dirty="0" smtClean="0"/>
              <a:t>(</a:t>
            </a:r>
            <a:r>
              <a:rPr lang="zh-CN" altLang="en-US" dirty="0" smtClean="0"/>
              <a:t>现在的版本，创建成功会自动下载，老版本需要手动下载</a:t>
            </a:r>
            <a:r>
              <a:rPr lang="en-US" altLang="zh-CN" dirty="0" smtClean="0"/>
              <a:t>)</a:t>
            </a:r>
          </a:p>
          <a:p>
            <a:pPr lvl="0" defTabSz="914400"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n-US" altLang="zh-CN" dirty="0" err="1" smtClean="0"/>
              <a:t>Vue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init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webpack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myapp</a:t>
            </a:r>
            <a:endParaRPr lang="en-US" altLang="zh-CN" dirty="0" smtClean="0"/>
          </a:p>
          <a:p>
            <a:pPr lvl="0" defTabSz="914400"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endParaRPr lang="en-US" altLang="zh-CN" dirty="0"/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altLang="zh-CN" dirty="0" smtClean="0"/>
              <a:t>#</a:t>
            </a:r>
            <a:r>
              <a:rPr lang="zh-CN" altLang="en-US" dirty="0" smtClean="0"/>
              <a:t> 如果没有安装依赖，可以手动安装</a:t>
            </a:r>
            <a:endParaRPr lang="en-US" altLang="zh-CN" dirty="0" smtClean="0"/>
          </a:p>
          <a:p>
            <a:pPr lvl="0" defTabSz="914400"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n-US" altLang="zh-CN" dirty="0" err="1" smtClean="0"/>
              <a:t>npm</a:t>
            </a:r>
            <a:r>
              <a:rPr lang="en-US" altLang="zh-CN" dirty="0" smtClean="0"/>
              <a:t> install</a:t>
            </a: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None/>
            </a:pPr>
            <a:endParaRPr lang="en-US" altLang="zh-CN" dirty="0" smtClean="0"/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altLang="zh-CN" dirty="0" smtClean="0"/>
              <a:t># </a:t>
            </a:r>
            <a:r>
              <a:rPr lang="zh-CN" altLang="en-US" dirty="0" smtClean="0"/>
              <a:t>进入项目中，运行下面指令就可以运行项目了</a:t>
            </a:r>
            <a:endParaRPr lang="en-US" altLang="zh-CN" dirty="0"/>
          </a:p>
          <a:p>
            <a:pPr lvl="0" defTabSz="914400"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/>
              <a:t>run </a:t>
            </a:r>
            <a:r>
              <a:rPr lang="en-US" dirty="0" smtClean="0"/>
              <a:t>dev</a:t>
            </a:r>
          </a:p>
          <a:p>
            <a:pPr lvl="0" defTabSz="914400"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endParaRPr lang="en-US" dirty="0"/>
          </a:p>
          <a:p>
            <a:pPr lvl="0" defTabSz="914400"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Char char="Ø"/>
            </a:pPr>
            <a:endParaRPr lang="en-US" dirty="0" smtClean="0"/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zh-CN" altLang="en-US" sz="1600" dirty="0" smtClean="0"/>
              <a:t>建议：由于国内的环境</a:t>
            </a:r>
            <a:r>
              <a:rPr lang="en-US" altLang="zh-CN" sz="1600" dirty="0" err="1" smtClean="0"/>
              <a:t>npm</a:t>
            </a:r>
            <a:r>
              <a:rPr lang="zh-CN" altLang="en-US" sz="1600" dirty="0" smtClean="0"/>
              <a:t>安装可能会很慢或下载不成功，多下载几次。或者使用阿里的镜像</a:t>
            </a:r>
            <a:r>
              <a:rPr lang="en-US" altLang="zh-CN" sz="1600" dirty="0" err="1" smtClean="0">
                <a:hlinkClick r:id="rId2"/>
              </a:rPr>
              <a:t>cnpm</a:t>
            </a:r>
            <a:r>
              <a:rPr lang="en-US" altLang="zh-CN" sz="1600" dirty="0" smtClean="0"/>
              <a:t>(</a:t>
            </a:r>
            <a:r>
              <a:rPr lang="en-US" altLang="zh-CN" sz="1600" dirty="0" smtClean="0">
                <a:hlinkClick r:id="rId2"/>
              </a:rPr>
              <a:t>http://npm.taobao.org</a:t>
            </a:r>
            <a:r>
              <a:rPr lang="en-US" altLang="zh-CN" sz="1600" dirty="0"/>
              <a:t>)</a:t>
            </a:r>
            <a:r>
              <a:rPr lang="zh-CN" altLang="en-US" sz="1600" dirty="0" smtClean="0"/>
              <a:t>。但是我还是建议使用</a:t>
            </a:r>
            <a:r>
              <a:rPr lang="en-US" altLang="zh-CN" sz="1600" dirty="0" smtClean="0">
                <a:hlinkClick r:id="rId3"/>
              </a:rPr>
              <a:t>yarn</a:t>
            </a:r>
            <a:r>
              <a:rPr lang="en-US" altLang="zh-CN" sz="1600" dirty="0" smtClean="0"/>
              <a:t>[</a:t>
            </a:r>
            <a:r>
              <a:rPr lang="en-US" altLang="zh-CN" sz="1600" dirty="0" err="1" smtClean="0"/>
              <a:t>facebook</a:t>
            </a:r>
            <a:r>
              <a:rPr lang="zh-CN" altLang="en-US" sz="1600" dirty="0" smtClean="0"/>
              <a:t>出品</a:t>
            </a:r>
            <a:r>
              <a:rPr lang="en-US" altLang="zh-CN" sz="1600" dirty="0" smtClean="0"/>
              <a:t>](</a:t>
            </a:r>
            <a:r>
              <a:rPr lang="en-US" altLang="zh-CN" sz="1600" dirty="0" smtClean="0">
                <a:hlinkClick r:id="rId3"/>
              </a:rPr>
              <a:t>https://yarn.bootcss.com/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48060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vue</a:t>
            </a:r>
            <a:r>
              <a:rPr lang="zh-CN" altLang="en-US" dirty="0" smtClean="0"/>
              <a:t>项目创建截图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00" y="2343705"/>
            <a:ext cx="9387284" cy="4083929"/>
          </a:xfrm>
        </p:spPr>
      </p:pic>
    </p:spTree>
    <p:extLst>
      <p:ext uri="{BB962C8B-B14F-4D97-AF65-F5344CB8AC3E}">
        <p14:creationId xmlns:p14="http://schemas.microsoft.com/office/powerpoint/2010/main" val="101224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项目目录介绍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23159" y="2008828"/>
            <a:ext cx="619771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|-- </a:t>
            </a:r>
            <a:r>
              <a:rPr lang="en-US" sz="1600" dirty="0" err="1" smtClean="0"/>
              <a:t>README.md</a:t>
            </a:r>
            <a:r>
              <a:rPr lang="en-US" sz="1600" dirty="0" smtClean="0"/>
              <a:t>    // </a:t>
            </a:r>
            <a:r>
              <a:rPr lang="zh-CN" altLang="en-US" sz="1600" dirty="0" smtClean="0"/>
              <a:t>项目介绍</a:t>
            </a:r>
            <a:endParaRPr lang="en-US" sz="1600" dirty="0" smtClean="0"/>
          </a:p>
          <a:p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build     // </a:t>
            </a:r>
            <a:r>
              <a:rPr lang="zh-CN" altLang="en-US" sz="1600" dirty="0" smtClean="0"/>
              <a:t>项目</a:t>
            </a:r>
            <a:r>
              <a:rPr lang="en-US" altLang="zh-CN" sz="1600" dirty="0" err="1" smtClean="0"/>
              <a:t>webpack</a:t>
            </a:r>
            <a:r>
              <a:rPr lang="zh-CN" altLang="en-US" sz="1600" dirty="0" smtClean="0"/>
              <a:t> 配置</a:t>
            </a:r>
            <a:endParaRPr lang="en-US" sz="1600" dirty="0" smtClean="0"/>
          </a:p>
          <a:p>
            <a:r>
              <a:rPr lang="en-US" sz="1600" dirty="0" smtClean="0"/>
              <a:t>|-- </a:t>
            </a:r>
            <a:r>
              <a:rPr lang="en-US" sz="1600" dirty="0" err="1" smtClean="0"/>
              <a:t>config</a:t>
            </a:r>
            <a:r>
              <a:rPr lang="en-US" sz="1600" dirty="0" smtClean="0"/>
              <a:t>  //</a:t>
            </a:r>
            <a:r>
              <a:rPr lang="zh-CN" altLang="en-US" sz="1600" dirty="0" smtClean="0"/>
              <a:t> 项目的配置（分开发和生产环境）</a:t>
            </a:r>
            <a:endParaRPr lang="en-US" sz="1600" dirty="0" smtClean="0"/>
          </a:p>
          <a:p>
            <a:r>
              <a:rPr lang="en-US" sz="1600" dirty="0" smtClean="0"/>
              <a:t>|-- </a:t>
            </a:r>
            <a:r>
              <a:rPr lang="en-US" sz="1600" dirty="0" err="1" smtClean="0"/>
              <a:t>index.html</a:t>
            </a:r>
            <a:r>
              <a:rPr lang="en-US" sz="1600" dirty="0" smtClean="0"/>
              <a:t>    // </a:t>
            </a:r>
            <a:r>
              <a:rPr lang="zh-CN" altLang="en-US" sz="1600" dirty="0" smtClean="0"/>
              <a:t>页面模版</a:t>
            </a:r>
            <a:endParaRPr lang="en-US" sz="1600" dirty="0" smtClean="0"/>
          </a:p>
          <a:p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node_modules</a:t>
            </a:r>
            <a:r>
              <a:rPr lang="en-US" altLang="zh-CN" sz="1600" dirty="0" smtClean="0"/>
              <a:t>  // </a:t>
            </a:r>
            <a:r>
              <a:rPr lang="zh-CN" altLang="en-US" sz="1600" dirty="0" smtClean="0"/>
              <a:t>安装的依赖包</a:t>
            </a:r>
            <a:endParaRPr lang="en-US" sz="1600" dirty="0" smtClean="0"/>
          </a:p>
          <a:p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package.json</a:t>
            </a:r>
            <a:r>
              <a:rPr lang="zh-CN" altLang="en-US" sz="1600" dirty="0" smtClean="0"/>
              <a:t>   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 依赖配置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src</a:t>
            </a:r>
            <a:r>
              <a:rPr lang="en-US" altLang="zh-CN" sz="1600" dirty="0"/>
              <a:t> </a:t>
            </a:r>
            <a:r>
              <a:rPr lang="en-US" altLang="zh-CN" sz="1600" dirty="0" smtClean="0"/>
              <a:t>   //</a:t>
            </a:r>
            <a:r>
              <a:rPr lang="zh-CN" altLang="en-US" sz="1600" dirty="0" smtClean="0"/>
              <a:t>项目源码</a:t>
            </a:r>
            <a:endParaRPr lang="en-US" altLang="zh-CN" sz="1600" dirty="0" smtClean="0"/>
          </a:p>
          <a:p>
            <a:r>
              <a:rPr lang="en-US" altLang="zh-CN" sz="1600" dirty="0" smtClean="0"/>
              <a:t>|------</a:t>
            </a:r>
            <a:r>
              <a:rPr lang="en-US" sz="1600" dirty="0"/>
              <a:t> </a:t>
            </a:r>
            <a:r>
              <a:rPr lang="en-US" sz="1600" dirty="0" smtClean="0"/>
              <a:t>assets</a:t>
            </a:r>
            <a:r>
              <a:rPr lang="zh-CN" altLang="en-US" sz="1600" dirty="0" smtClean="0"/>
              <a:t> 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存放静态资源，一般引入会被打包</a:t>
            </a:r>
            <a:endParaRPr lang="en-US" sz="1600" dirty="0" smtClean="0"/>
          </a:p>
          <a:p>
            <a:r>
              <a:rPr lang="en-US" altLang="zh-CN" sz="1600" dirty="0" smtClean="0"/>
              <a:t>|------</a:t>
            </a:r>
            <a:r>
              <a:rPr lang="zh-CN" altLang="en-US" sz="1600" dirty="0" smtClean="0"/>
              <a:t> </a:t>
            </a:r>
            <a:r>
              <a:rPr lang="en-US" sz="1600" dirty="0" smtClean="0"/>
              <a:t>components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自定义组件</a:t>
            </a:r>
            <a:endParaRPr lang="en-US" sz="1600" dirty="0" smtClean="0"/>
          </a:p>
          <a:p>
            <a:r>
              <a:rPr lang="en-US" altLang="zh-CN" sz="1600" dirty="0" smtClean="0"/>
              <a:t>|------</a:t>
            </a:r>
            <a:r>
              <a:rPr lang="zh-CN" altLang="en-US" sz="1600" dirty="0" smtClean="0"/>
              <a:t> </a:t>
            </a:r>
            <a:r>
              <a:rPr lang="en-US" sz="1600" dirty="0" err="1"/>
              <a:t>App.vue</a:t>
            </a:r>
            <a:r>
              <a:rPr lang="en-US" sz="1600" dirty="0"/>
              <a:t> 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App</a:t>
            </a:r>
            <a:r>
              <a:rPr lang="zh-CN" altLang="en-US" sz="1600" dirty="0" smtClean="0"/>
              <a:t>组件</a:t>
            </a:r>
            <a:endParaRPr lang="en-US" sz="1600" dirty="0" smtClean="0"/>
          </a:p>
          <a:p>
            <a:r>
              <a:rPr lang="en-US" altLang="zh-CN" sz="1600" dirty="0" smtClean="0"/>
              <a:t>|------</a:t>
            </a:r>
            <a:r>
              <a:rPr lang="zh-CN" altLang="en-US" sz="1600" dirty="0" smtClean="0"/>
              <a:t> </a:t>
            </a:r>
            <a:r>
              <a:rPr lang="en-US" sz="1600" dirty="0" err="1" smtClean="0"/>
              <a:t>main.js</a:t>
            </a:r>
            <a:r>
              <a:rPr lang="zh-CN" altLang="en-US" sz="1600" dirty="0" smtClean="0"/>
              <a:t> 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项目入口文件 </a:t>
            </a:r>
            <a:endParaRPr lang="en-US" sz="1600" dirty="0" smtClean="0"/>
          </a:p>
          <a:p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static  // </a:t>
            </a:r>
            <a:r>
              <a:rPr lang="zh-CN" altLang="en-US" sz="1600" dirty="0" smtClean="0"/>
              <a:t>静态资源</a:t>
            </a:r>
            <a:endParaRPr lang="en-US" altLang="zh-CN" sz="1600" dirty="0" smtClean="0"/>
          </a:p>
          <a:p>
            <a:r>
              <a:rPr lang="en-US" sz="1600" dirty="0" smtClean="0"/>
              <a:t>|-- .</a:t>
            </a:r>
            <a:r>
              <a:rPr lang="en-US" sz="1600" dirty="0" err="1" smtClean="0"/>
              <a:t>babelrc</a:t>
            </a:r>
            <a:r>
              <a:rPr lang="en-US" sz="1600" dirty="0" smtClean="0"/>
              <a:t>  //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babel</a:t>
            </a:r>
            <a:r>
              <a:rPr lang="zh-CN" altLang="en-US" sz="1600" dirty="0" smtClean="0"/>
              <a:t>的配置，可以支持</a:t>
            </a:r>
            <a:r>
              <a:rPr lang="en-US" altLang="zh-CN" sz="1600" dirty="0" smtClean="0"/>
              <a:t>ES</a:t>
            </a:r>
            <a:r>
              <a:rPr lang="zh-CN" altLang="en-US" sz="1600" dirty="0" smtClean="0"/>
              <a:t>新语法</a:t>
            </a:r>
            <a:endParaRPr lang="en-US" sz="1600" dirty="0" smtClean="0"/>
          </a:p>
          <a:p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.</a:t>
            </a:r>
            <a:r>
              <a:rPr lang="en-US" altLang="zh-CN" sz="1600" dirty="0" err="1" smtClean="0"/>
              <a:t>editorconfig</a:t>
            </a:r>
            <a:r>
              <a:rPr lang="en-US" altLang="zh-CN" sz="1600" dirty="0" smtClean="0"/>
              <a:t>  // </a:t>
            </a:r>
            <a:r>
              <a:rPr lang="zh-CN" altLang="en-US" sz="1600" dirty="0" smtClean="0"/>
              <a:t>编辑器配置，定义</a:t>
            </a:r>
            <a:r>
              <a:rPr lang="zh-CN" altLang="en-US" sz="1600" dirty="0"/>
              <a:t>代码格式</a:t>
            </a:r>
            <a:endParaRPr lang="en-US" sz="1600" dirty="0" smtClean="0"/>
          </a:p>
          <a:p>
            <a:r>
              <a:rPr lang="en-US" sz="1600" dirty="0" smtClean="0"/>
              <a:t>|-- .</a:t>
            </a:r>
            <a:r>
              <a:rPr lang="en-US" sz="1600" dirty="0" err="1" smtClean="0"/>
              <a:t>eslintignore</a:t>
            </a:r>
            <a:r>
              <a:rPr lang="en-US" sz="1600" dirty="0" smtClean="0"/>
              <a:t>  //</a:t>
            </a:r>
            <a:r>
              <a:rPr lang="zh-CN" altLang="en-US" sz="1600" dirty="0" smtClean="0"/>
              <a:t>  </a:t>
            </a:r>
            <a:r>
              <a:rPr lang="en-US" altLang="zh-CN" sz="1600" dirty="0" err="1" smtClean="0"/>
              <a:t>eslint</a:t>
            </a:r>
            <a:r>
              <a:rPr lang="zh-CN" altLang="en-US" sz="1600" dirty="0" smtClean="0"/>
              <a:t>忽略文件检查配置</a:t>
            </a:r>
            <a:endParaRPr lang="en-US" sz="1600" dirty="0" smtClean="0"/>
          </a:p>
          <a:p>
            <a:r>
              <a:rPr lang="en-US" sz="1600" dirty="0" smtClean="0"/>
              <a:t>|-- .</a:t>
            </a:r>
            <a:r>
              <a:rPr lang="en-US" sz="1600" dirty="0" err="1" smtClean="0"/>
              <a:t>eslintrc.js</a:t>
            </a:r>
            <a:r>
              <a:rPr lang="en-US" sz="1600" dirty="0" smtClean="0"/>
              <a:t>  //</a:t>
            </a:r>
            <a:r>
              <a:rPr lang="zh-CN" altLang="en-US" sz="1600" dirty="0" smtClean="0"/>
              <a:t>  </a:t>
            </a:r>
            <a:r>
              <a:rPr lang="en-US" altLang="zh-CN" sz="1600" dirty="0" err="1" smtClean="0"/>
              <a:t>eslint</a:t>
            </a:r>
            <a:r>
              <a:rPr lang="en-US" altLang="zh-CN" sz="1600" dirty="0" smtClean="0"/>
              <a:t> </a:t>
            </a:r>
            <a:r>
              <a:rPr lang="zh-CN" altLang="en-US" sz="1600" dirty="0" smtClean="0"/>
              <a:t>语法检查</a:t>
            </a:r>
            <a:endParaRPr lang="en-US" sz="1600" dirty="0" smtClean="0"/>
          </a:p>
          <a:p>
            <a:r>
              <a:rPr lang="en-US" sz="1600" dirty="0" smtClean="0"/>
              <a:t>|-- .</a:t>
            </a:r>
            <a:r>
              <a:rPr lang="en-US" sz="1600" dirty="0" err="1" smtClean="0"/>
              <a:t>gitignore</a:t>
            </a:r>
            <a:r>
              <a:rPr lang="en-US" sz="1600" dirty="0" smtClean="0"/>
              <a:t>  //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git</a:t>
            </a:r>
            <a:r>
              <a:rPr lang="en-US" altLang="zh-CN" sz="1600" dirty="0" smtClean="0"/>
              <a:t> </a:t>
            </a:r>
            <a:r>
              <a:rPr lang="zh-CN" altLang="en-US" sz="1600" dirty="0" smtClean="0"/>
              <a:t>提交忽略配置</a:t>
            </a:r>
            <a:endParaRPr lang="en-US" sz="1600" dirty="0" smtClean="0"/>
          </a:p>
          <a:p>
            <a:r>
              <a:rPr lang="en-US" sz="1600" dirty="0" smtClean="0"/>
              <a:t>|-- .</a:t>
            </a:r>
            <a:r>
              <a:rPr lang="en-US" sz="1600" dirty="0" err="1" smtClean="0"/>
              <a:t>postcssrc.js</a:t>
            </a:r>
            <a:r>
              <a:rPr lang="en-US" sz="1600" dirty="0" smtClean="0"/>
              <a:t>  //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postcss</a:t>
            </a:r>
            <a:r>
              <a:rPr lang="en-US" altLang="zh-CN" sz="1600" dirty="0" smtClean="0"/>
              <a:t>-load-</a:t>
            </a:r>
            <a:r>
              <a:rPr lang="en-US" altLang="zh-CN" sz="1600" dirty="0" err="1" smtClean="0"/>
              <a:t>config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css</a:t>
            </a:r>
            <a:r>
              <a:rPr lang="zh-CN" altLang="en-US" sz="1600" dirty="0" smtClean="0"/>
              <a:t>配置</a:t>
            </a:r>
            <a:endParaRPr lang="en-US" sz="1600" dirty="0" smtClean="0"/>
          </a:p>
          <a:p>
            <a:endParaRPr lang="en-US" dirty="0" smtClean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301" y="2008828"/>
            <a:ext cx="2862582" cy="4766978"/>
          </a:xfrm>
        </p:spPr>
      </p:pic>
    </p:spTree>
    <p:extLst>
      <p:ext uri="{BB962C8B-B14F-4D97-AF65-F5344CB8AC3E}">
        <p14:creationId xmlns:p14="http://schemas.microsoft.com/office/powerpoint/2010/main" val="96468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vue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package.json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7900" y="1879600"/>
            <a:ext cx="118011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{</a:t>
            </a:r>
          </a:p>
          <a:p>
            <a:r>
              <a:rPr lang="en-US" sz="1600" dirty="0" smtClean="0"/>
              <a:t>	 </a:t>
            </a:r>
            <a:r>
              <a:rPr lang="en-US" sz="1600" dirty="0"/>
              <a:t>"name": "vue2_config</a:t>
            </a:r>
            <a:r>
              <a:rPr lang="en-US" sz="1600" dirty="0" smtClean="0"/>
              <a:t>",  //</a:t>
            </a:r>
            <a:r>
              <a:rPr lang="zh-CN" altLang="en-US" sz="1600" dirty="0" smtClean="0"/>
              <a:t>项目名称</a:t>
            </a:r>
            <a:endParaRPr lang="en-US" sz="1600" dirty="0" smtClean="0"/>
          </a:p>
          <a:p>
            <a:r>
              <a:rPr lang="en-US" sz="1600" dirty="0" smtClean="0"/>
              <a:t> 	 “version”: “1.0.0”,  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项目版本号</a:t>
            </a:r>
            <a:endParaRPr lang="en-US" sz="1600" dirty="0" smtClean="0"/>
          </a:p>
          <a:p>
            <a:r>
              <a:rPr lang="en-US" sz="1600" dirty="0" smtClean="0"/>
              <a:t>	“description”: “A </a:t>
            </a:r>
            <a:r>
              <a:rPr lang="en-US" sz="1600" dirty="0" err="1"/>
              <a:t>Vue.js</a:t>
            </a:r>
            <a:r>
              <a:rPr lang="en-US" sz="1600" dirty="0"/>
              <a:t> </a:t>
            </a:r>
            <a:r>
              <a:rPr lang="en-US" sz="1600" dirty="0" smtClean="0"/>
              <a:t>project”, 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项目描述</a:t>
            </a:r>
            <a:endParaRPr lang="en-US" sz="1600" dirty="0" smtClean="0"/>
          </a:p>
          <a:p>
            <a:r>
              <a:rPr lang="en-US" sz="1600" dirty="0" smtClean="0"/>
              <a:t>	 “author”: “shine </a:t>
            </a:r>
            <a:r>
              <a:rPr lang="en-US" sz="1600" dirty="0"/>
              <a:t>&lt;</a:t>
            </a:r>
            <a:r>
              <a:rPr lang="en-US" sz="1600" dirty="0" err="1"/>
              <a:t>xiaoshaoqq@gmail.com</a:t>
            </a:r>
            <a:r>
              <a:rPr lang="en-US" sz="1600" dirty="0" smtClean="0"/>
              <a:t>&gt;”, 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作者</a:t>
            </a:r>
            <a:endParaRPr lang="en-US" sz="1600" dirty="0" smtClean="0"/>
          </a:p>
          <a:p>
            <a:r>
              <a:rPr lang="en-US" sz="1600" dirty="0" smtClean="0"/>
              <a:t>	“private”: </a:t>
            </a:r>
            <a:r>
              <a:rPr lang="en-US" sz="1600" dirty="0"/>
              <a:t>true, 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是否私有</a:t>
            </a:r>
            <a:endParaRPr lang="en-US" sz="1600" dirty="0" smtClean="0"/>
          </a:p>
          <a:p>
            <a:r>
              <a:rPr lang="en-US" sz="1600" dirty="0" smtClean="0"/>
              <a:t>	 “scripts”: </a:t>
            </a:r>
            <a:r>
              <a:rPr lang="en-US" sz="1600" dirty="0"/>
              <a:t>{   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执行脚本</a:t>
            </a:r>
            <a:endParaRPr lang="en-US" sz="1600" dirty="0" smtClean="0"/>
          </a:p>
          <a:p>
            <a:r>
              <a:rPr lang="en-US" sz="1600" dirty="0"/>
              <a:t>	</a:t>
            </a:r>
            <a:r>
              <a:rPr lang="en-US" sz="1600" dirty="0" smtClean="0"/>
              <a:t>	“dev”: “</a:t>
            </a:r>
            <a:r>
              <a:rPr lang="en-US" sz="1600" dirty="0" err="1" smtClean="0"/>
              <a:t>webpack</a:t>
            </a:r>
            <a:r>
              <a:rPr lang="en-US" sz="1600" dirty="0" smtClean="0"/>
              <a:t>-dev-server </a:t>
            </a:r>
            <a:r>
              <a:rPr lang="en-US" sz="1600" dirty="0"/>
              <a:t>--inline --progress --</a:t>
            </a:r>
            <a:r>
              <a:rPr lang="en-US" sz="1600" dirty="0" err="1"/>
              <a:t>config</a:t>
            </a:r>
            <a:r>
              <a:rPr lang="en-US" sz="1600" dirty="0"/>
              <a:t> </a:t>
            </a:r>
            <a:r>
              <a:rPr lang="en-US" sz="1600" dirty="0" smtClean="0"/>
              <a:t>build/</a:t>
            </a:r>
            <a:r>
              <a:rPr lang="en-US" sz="1600" dirty="0" err="1" smtClean="0"/>
              <a:t>webpack.dev.conf.js</a:t>
            </a:r>
            <a:r>
              <a:rPr lang="en-US" sz="1600" dirty="0" smtClean="0"/>
              <a:t>”,  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开发模型下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		“start”: “</a:t>
            </a:r>
            <a:r>
              <a:rPr lang="en-US" sz="1600" dirty="0" err="1" smtClean="0"/>
              <a:t>npm</a:t>
            </a:r>
            <a:r>
              <a:rPr lang="en-US" sz="1600" dirty="0" smtClean="0"/>
              <a:t> </a:t>
            </a:r>
            <a:r>
              <a:rPr lang="en-US" sz="1600" dirty="0"/>
              <a:t>run </a:t>
            </a:r>
            <a:r>
              <a:rPr lang="en-US" sz="1600" dirty="0" smtClean="0"/>
              <a:t>dev”,  </a:t>
            </a:r>
            <a:r>
              <a:rPr lang="en-US" altLang="zh-CN" sz="1600" dirty="0" smtClean="0"/>
              <a:t>//</a:t>
            </a:r>
            <a:r>
              <a:rPr lang="zh-CN" altLang="en-US" sz="1600" dirty="0"/>
              <a:t> </a:t>
            </a:r>
            <a:r>
              <a:rPr lang="zh-CN" altLang="en-US" sz="1600" dirty="0" smtClean="0"/>
              <a:t>执行上面的另一种方式</a:t>
            </a:r>
            <a:r>
              <a:rPr lang="en-US" sz="1600" dirty="0" smtClean="0"/>
              <a:t> 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	 “lint”: “</a:t>
            </a:r>
            <a:r>
              <a:rPr lang="en-US" sz="1600" dirty="0" err="1" smtClean="0"/>
              <a:t>eslint</a:t>
            </a:r>
            <a:r>
              <a:rPr lang="en-US" sz="1600" dirty="0" smtClean="0"/>
              <a:t> </a:t>
            </a:r>
            <a:r>
              <a:rPr lang="en-US" sz="1600" dirty="0"/>
              <a:t>--</a:t>
            </a:r>
            <a:r>
              <a:rPr lang="en-US" sz="1600" dirty="0" err="1"/>
              <a:t>ext</a:t>
            </a:r>
            <a:r>
              <a:rPr lang="en-US" sz="1600" dirty="0"/>
              <a:t> .</a:t>
            </a:r>
            <a:r>
              <a:rPr lang="en-US" sz="1600" dirty="0" err="1"/>
              <a:t>js</a:t>
            </a:r>
            <a:r>
              <a:rPr lang="en-US" sz="1600" dirty="0"/>
              <a:t>,.</a:t>
            </a:r>
            <a:r>
              <a:rPr lang="en-US" sz="1600" dirty="0" err="1"/>
              <a:t>vue</a:t>
            </a:r>
            <a:r>
              <a:rPr lang="en-US" sz="1600" dirty="0"/>
              <a:t> </a:t>
            </a:r>
            <a:r>
              <a:rPr lang="en-US" sz="1600" dirty="0" err="1" smtClean="0"/>
              <a:t>src</a:t>
            </a:r>
            <a:r>
              <a:rPr lang="en-US" sz="1600" dirty="0" smtClean="0"/>
              <a:t>”,  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//</a:t>
            </a:r>
            <a:endParaRPr lang="en-US" sz="1600" dirty="0" smtClean="0"/>
          </a:p>
          <a:p>
            <a:r>
              <a:rPr lang="en-US" sz="1600" dirty="0" smtClean="0"/>
              <a:t>	</a:t>
            </a:r>
            <a:r>
              <a:rPr lang="en-US" sz="1600" dirty="0"/>
              <a:t>	</a:t>
            </a:r>
            <a:r>
              <a:rPr lang="en-US" sz="1600" dirty="0" smtClean="0"/>
              <a:t>  “build”: “node build/</a:t>
            </a:r>
            <a:r>
              <a:rPr lang="en-US" sz="1600" dirty="0" err="1" smtClean="0"/>
              <a:t>build.js</a:t>
            </a:r>
            <a:r>
              <a:rPr lang="en-US" sz="1600" dirty="0" smtClean="0"/>
              <a:t>” 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执行打包脚本</a:t>
            </a:r>
            <a:endParaRPr lang="en-US" sz="1600" dirty="0" smtClean="0"/>
          </a:p>
          <a:p>
            <a:r>
              <a:rPr lang="en-US" sz="1600" dirty="0" smtClean="0"/>
              <a:t>	}, </a:t>
            </a:r>
          </a:p>
          <a:p>
            <a:r>
              <a:rPr lang="en-US" sz="1600" dirty="0" smtClean="0"/>
              <a:t>	“dependencies”: </a:t>
            </a:r>
            <a:r>
              <a:rPr lang="en-US" sz="1600" dirty="0"/>
              <a:t>{  </a:t>
            </a:r>
            <a:r>
              <a:rPr lang="mr-IN" sz="1600" dirty="0" smtClean="0"/>
              <a:t>……</a:t>
            </a:r>
            <a:r>
              <a:rPr lang="en-US" sz="1600" dirty="0" smtClean="0"/>
              <a:t> }, 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--save-dev</a:t>
            </a:r>
            <a:endParaRPr lang="en-US" sz="1600" dirty="0" smtClean="0"/>
          </a:p>
          <a:p>
            <a:r>
              <a:rPr lang="en-US" sz="1600" dirty="0"/>
              <a:t>	</a:t>
            </a:r>
            <a:r>
              <a:rPr lang="en-US" sz="1600" dirty="0" smtClean="0"/>
              <a:t>"</a:t>
            </a:r>
            <a:r>
              <a:rPr lang="en-US" sz="1600" dirty="0" err="1"/>
              <a:t>devDependencies</a:t>
            </a:r>
            <a:r>
              <a:rPr lang="en-US" sz="1600" dirty="0"/>
              <a:t>": </a:t>
            </a:r>
            <a:r>
              <a:rPr lang="en-US" sz="1600" dirty="0" smtClean="0"/>
              <a:t>{</a:t>
            </a:r>
            <a:r>
              <a:rPr lang="mr-IN" sz="1600" dirty="0" smtClean="0"/>
              <a:t>……</a:t>
            </a:r>
            <a:r>
              <a:rPr lang="en-US" sz="1600" dirty="0" smtClean="0"/>
              <a:t>}, // --save</a:t>
            </a:r>
          </a:p>
          <a:p>
            <a:r>
              <a:rPr lang="en-US" sz="1600" dirty="0" smtClean="0"/>
              <a:t>	</a:t>
            </a:r>
            <a:r>
              <a:rPr lang="mr-IN" sz="1600" dirty="0" smtClean="0"/>
              <a:t>"</a:t>
            </a:r>
            <a:r>
              <a:rPr lang="mr-IN" sz="1600" dirty="0" err="1" smtClean="0"/>
              <a:t>engines</a:t>
            </a:r>
            <a:r>
              <a:rPr lang="mr-IN" sz="1600" dirty="0" smtClean="0"/>
              <a:t>": {    </a:t>
            </a:r>
            <a:endParaRPr lang="en-US" sz="1600" dirty="0" smtClean="0"/>
          </a:p>
          <a:p>
            <a:pPr lvl="1"/>
            <a:r>
              <a:rPr lang="en-US" sz="1600" dirty="0" smtClean="0"/>
              <a:t>	</a:t>
            </a:r>
            <a:r>
              <a:rPr lang="mr-IN" sz="1600" dirty="0" smtClean="0"/>
              <a:t>"</a:t>
            </a:r>
            <a:r>
              <a:rPr lang="mr-IN" sz="1600" dirty="0" err="1"/>
              <a:t>node</a:t>
            </a:r>
            <a:r>
              <a:rPr lang="mr-IN" sz="1600" dirty="0"/>
              <a:t>": "&gt;= 6.0.0",   </a:t>
            </a:r>
            <a:r>
              <a:rPr lang="en-US" sz="1600" dirty="0" smtClean="0"/>
              <a:t>//</a:t>
            </a:r>
            <a:r>
              <a:rPr lang="zh-CN" altLang="en-US" sz="1600" dirty="0" smtClean="0"/>
              <a:t>支持最低</a:t>
            </a:r>
            <a:r>
              <a:rPr lang="en-US" altLang="zh-CN" sz="1600" dirty="0" smtClean="0"/>
              <a:t>node</a:t>
            </a:r>
            <a:r>
              <a:rPr lang="zh-CN" altLang="en-US" sz="1600" dirty="0" smtClean="0"/>
              <a:t>的版本</a:t>
            </a:r>
            <a:r>
              <a:rPr lang="mr-IN" sz="1600" dirty="0" smtClean="0"/>
              <a:t> </a:t>
            </a:r>
            <a:endParaRPr lang="en-US" sz="1600" dirty="0" smtClean="0"/>
          </a:p>
          <a:p>
            <a:pPr lvl="1"/>
            <a:r>
              <a:rPr lang="en-US" sz="1600" dirty="0" smtClean="0"/>
              <a:t>	</a:t>
            </a:r>
            <a:r>
              <a:rPr lang="mr-IN" sz="1600" dirty="0" smtClean="0"/>
              <a:t>“</a:t>
            </a:r>
            <a:r>
              <a:rPr lang="mr-IN" sz="1600" dirty="0" err="1" smtClean="0"/>
              <a:t>npm</a:t>
            </a:r>
            <a:r>
              <a:rPr lang="mr-IN" sz="1600" dirty="0" smtClean="0"/>
              <a:t>”: “&gt;= 3.0.0”,</a:t>
            </a:r>
            <a:r>
              <a:rPr lang="zh-CN" altLang="en-US" sz="1600" dirty="0"/>
              <a:t> </a:t>
            </a:r>
            <a:r>
              <a:rPr lang="zh-CN" altLang="en-US" sz="1600" dirty="0" smtClean="0"/>
              <a:t>     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支持最低</a:t>
            </a:r>
            <a:r>
              <a:rPr lang="en-US" altLang="zh-CN" sz="1600" dirty="0" err="1" smtClean="0"/>
              <a:t>npm</a:t>
            </a:r>
            <a:r>
              <a:rPr lang="zh-CN" altLang="en-US" sz="1600" dirty="0" smtClean="0"/>
              <a:t>版本</a:t>
            </a:r>
            <a:endParaRPr lang="en-US" sz="1600" dirty="0" smtClean="0"/>
          </a:p>
          <a:p>
            <a:pPr lvl="1"/>
            <a:r>
              <a:rPr lang="en-US" sz="1600" dirty="0"/>
              <a:t>}</a:t>
            </a:r>
            <a:r>
              <a:rPr lang="mr-IN" sz="1600" dirty="0" smtClean="0"/>
              <a:t> </a:t>
            </a:r>
            <a:endParaRPr lang="en-US" sz="1600" dirty="0" smtClean="0"/>
          </a:p>
          <a:p>
            <a:r>
              <a:rPr lang="en-US" sz="1600" dirty="0" smtClean="0"/>
              <a:t>}</a:t>
            </a:r>
            <a:endParaRPr lang="en-US" sz="1600" dirty="0"/>
          </a:p>
        </p:txBody>
      </p:sp>
      <p:sp>
        <p:nvSpPr>
          <p:cNvPr id="5" name="Rectangle 4"/>
          <p:cNvSpPr/>
          <p:nvPr/>
        </p:nvSpPr>
        <p:spPr>
          <a:xfrm>
            <a:off x="4648200" y="1648668"/>
            <a:ext cx="6997699" cy="5232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648199" y="1941155"/>
            <a:ext cx="699769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我们在使用npm</a:t>
            </a:r>
            <a:r>
              <a:rPr lang="en-US" sz="2000" dirty="0"/>
              <a:t> install 安装模块或插件的时候，有两种命令把他们写入到 </a:t>
            </a:r>
            <a:r>
              <a:rPr lang="en-US" sz="2000" dirty="0" err="1"/>
              <a:t>package.json</a:t>
            </a:r>
            <a:r>
              <a:rPr lang="en-US" sz="2000" dirty="0"/>
              <a:t> 文件里面去，比如：</a:t>
            </a:r>
          </a:p>
          <a:p>
            <a:r>
              <a:rPr lang="en-US" sz="2000" dirty="0"/>
              <a:t>--save-dev</a:t>
            </a:r>
          </a:p>
          <a:p>
            <a:r>
              <a:rPr lang="en-US" sz="2000" dirty="0"/>
              <a:t>--save</a:t>
            </a:r>
          </a:p>
          <a:p>
            <a:r>
              <a:rPr lang="en-US" sz="2000" dirty="0"/>
              <a:t>在 </a:t>
            </a:r>
            <a:r>
              <a:rPr lang="en-US" sz="2000" dirty="0" err="1"/>
              <a:t>package.json</a:t>
            </a:r>
            <a:r>
              <a:rPr lang="en-US" sz="2000" dirty="0"/>
              <a:t> 文件里面提现出来的区别就是，使用 --save-dev 安装的 插件，被写入到 </a:t>
            </a:r>
            <a:r>
              <a:rPr lang="en-US" sz="2000" dirty="0" err="1"/>
              <a:t>devDependencies</a:t>
            </a:r>
            <a:r>
              <a:rPr lang="en-US" sz="2000" dirty="0"/>
              <a:t> 对象里面去，而使用 --save 安装的插件，责被写入到 dependencies 对象里面去。</a:t>
            </a:r>
          </a:p>
          <a:p>
            <a:r>
              <a:rPr lang="en-US" sz="2000" dirty="0"/>
              <a:t>那 </a:t>
            </a:r>
            <a:r>
              <a:rPr lang="en-US" sz="2000" dirty="0" err="1"/>
              <a:t>package.json</a:t>
            </a:r>
            <a:r>
              <a:rPr lang="en-US" sz="2000" dirty="0"/>
              <a:t> 文件里面的 </a:t>
            </a:r>
            <a:r>
              <a:rPr lang="en-US" sz="2000" dirty="0" err="1"/>
              <a:t>devDependencies</a:t>
            </a:r>
            <a:r>
              <a:rPr lang="en-US" sz="2000" dirty="0"/>
              <a:t>  和 dependencies 对象有什么区别呢？</a:t>
            </a:r>
          </a:p>
          <a:p>
            <a:r>
              <a:rPr lang="en-US" sz="2000" dirty="0" err="1"/>
              <a:t>devDependencies</a:t>
            </a:r>
            <a:r>
              <a:rPr lang="en-US" sz="2000" dirty="0"/>
              <a:t>  里面的插件只用于开发环境，不用于生产环境，而 dependencies  是需要发布到生产环境的。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95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c</a:t>
            </a:r>
            <a:r>
              <a:rPr lang="en-US" dirty="0" err="1" smtClean="0"/>
              <a:t>onfig</a:t>
            </a:r>
            <a:r>
              <a:rPr lang="zh-CN" altLang="en-US" dirty="0" smtClean="0"/>
              <a:t> 文件下文件详情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00" y="2670464"/>
            <a:ext cx="4555253" cy="203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07245" y="2772307"/>
            <a:ext cx="61977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|--</a:t>
            </a:r>
            <a:r>
              <a:rPr lang="en-US" dirty="0" err="1" smtClean="0"/>
              <a:t>dev.env</a:t>
            </a:r>
            <a:r>
              <a:rPr lang="en-US" altLang="zh-CN" dirty="0" err="1" smtClean="0"/>
              <a:t>.js</a:t>
            </a:r>
            <a:r>
              <a:rPr lang="en-US" dirty="0" smtClean="0"/>
              <a:t>   // </a:t>
            </a:r>
            <a:r>
              <a:rPr lang="zh-CN" altLang="en-US" dirty="0" smtClean="0"/>
              <a:t>把 </a:t>
            </a:r>
            <a:r>
              <a:rPr lang="en-US" dirty="0" smtClean="0"/>
              <a:t>NODE_ENV </a:t>
            </a:r>
            <a:r>
              <a:rPr lang="zh-CN" altLang="en-US" dirty="0" smtClean="0"/>
              <a:t>设置为开发环境的值</a:t>
            </a:r>
            <a:endParaRPr lang="en-US" dirty="0" smtClean="0"/>
          </a:p>
          <a:p>
            <a:r>
              <a:rPr lang="en-US" dirty="0" smtClean="0"/>
              <a:t>|</a:t>
            </a:r>
            <a:r>
              <a:rPr lang="en-US" altLang="zh-CN" dirty="0" smtClean="0"/>
              <a:t>--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index.js</a:t>
            </a:r>
            <a:r>
              <a:rPr lang="en-US" altLang="zh-CN" dirty="0" smtClean="0"/>
              <a:t> </a:t>
            </a:r>
            <a:r>
              <a:rPr lang="zh-CN" altLang="en-US" dirty="0" smtClean="0"/>
              <a:t>      </a:t>
            </a:r>
            <a:r>
              <a:rPr lang="en-US" altLang="zh-CN" dirty="0" smtClean="0"/>
              <a:t>//</a:t>
            </a:r>
            <a:r>
              <a:rPr lang="zh-CN" altLang="en-US" dirty="0" smtClean="0"/>
              <a:t> 开发环境和生存环境的配置</a:t>
            </a:r>
            <a:endParaRPr lang="en-US" dirty="0" smtClean="0"/>
          </a:p>
          <a:p>
            <a:r>
              <a:rPr lang="en-US" dirty="0" smtClean="0"/>
              <a:t>|-- </a:t>
            </a:r>
            <a:r>
              <a:rPr lang="en-US" dirty="0" err="1" smtClean="0"/>
              <a:t>prod.env.js</a:t>
            </a:r>
            <a:r>
              <a:rPr lang="en-US" dirty="0" smtClean="0"/>
              <a:t> //</a:t>
            </a:r>
            <a:r>
              <a:rPr lang="zh-CN" altLang="en-US" dirty="0" smtClean="0"/>
              <a:t> 把 </a:t>
            </a:r>
            <a:r>
              <a:rPr lang="en-US" dirty="0"/>
              <a:t>NODE_ENV </a:t>
            </a:r>
            <a:r>
              <a:rPr lang="zh-CN" altLang="en-US" dirty="0"/>
              <a:t>设置</a:t>
            </a:r>
            <a:r>
              <a:rPr lang="zh-CN" altLang="en-US" dirty="0" smtClean="0"/>
              <a:t>为生产环境</a:t>
            </a:r>
            <a:r>
              <a:rPr lang="zh-CN" altLang="en-US" dirty="0"/>
              <a:t>的值</a:t>
            </a:r>
            <a:endParaRPr lang="en-US" dirty="0"/>
          </a:p>
          <a:p>
            <a:endParaRPr lang="en-US" sz="16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7976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</a:t>
            </a:r>
            <a:r>
              <a:rPr lang="en-US" dirty="0" err="1" smtClean="0"/>
              <a:t>onfig</a:t>
            </a:r>
            <a:r>
              <a:rPr lang="en-US" dirty="0" smtClean="0"/>
              <a:t>/</a:t>
            </a:r>
            <a:r>
              <a:rPr lang="en-US" dirty="0" err="1" smtClean="0"/>
              <a:t>dev.env.js</a:t>
            </a:r>
            <a:r>
              <a:rPr lang="en-US" dirty="0"/>
              <a:t>    </a:t>
            </a:r>
            <a:r>
              <a:rPr lang="en-US" dirty="0" err="1"/>
              <a:t>config</a:t>
            </a:r>
            <a:r>
              <a:rPr lang="en-US" dirty="0"/>
              <a:t>/</a:t>
            </a:r>
            <a:r>
              <a:rPr lang="en-US" dirty="0" err="1"/>
              <a:t>prod.env.js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" y="2463800"/>
            <a:ext cx="5295900" cy="2679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597150"/>
            <a:ext cx="45720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81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</a:t>
            </a:r>
            <a:r>
              <a:rPr lang="en-US" dirty="0" err="1" smtClean="0"/>
              <a:t>onfig</a:t>
            </a:r>
            <a:r>
              <a:rPr lang="en-US" dirty="0" smtClean="0"/>
              <a:t>/</a:t>
            </a:r>
            <a:r>
              <a:rPr lang="en-US" dirty="0" err="1" smtClean="0"/>
              <a:t>index.js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504"/>
            <a:ext cx="8237342" cy="67943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418" y="1749301"/>
            <a:ext cx="6420097" cy="40079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181772" y="6550223"/>
            <a:ext cx="11756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hlinkClick r:id="rId4"/>
              </a:rPr>
              <a:t>源码地址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4411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build </a:t>
            </a:r>
            <a:r>
              <a:rPr lang="zh-CN" altLang="en-US" dirty="0" smtClean="0"/>
              <a:t>文件下文件详解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50" y="2275058"/>
            <a:ext cx="4070225" cy="3969973"/>
          </a:xfrm>
        </p:spPr>
      </p:pic>
      <p:sp>
        <p:nvSpPr>
          <p:cNvPr id="5" name="TextBox 4"/>
          <p:cNvSpPr txBox="1"/>
          <p:nvPr/>
        </p:nvSpPr>
        <p:spPr>
          <a:xfrm>
            <a:off x="5707245" y="2772307"/>
            <a:ext cx="619771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|-- </a:t>
            </a:r>
            <a:r>
              <a:rPr lang="en-US" altLang="zh-CN" sz="1600" dirty="0" err="1" smtClean="0"/>
              <a:t>build.js</a:t>
            </a:r>
            <a:r>
              <a:rPr lang="en-US" sz="1600" dirty="0" smtClean="0"/>
              <a:t>   // </a:t>
            </a:r>
            <a:r>
              <a:rPr lang="zh-CN" altLang="en-US" sz="1600" dirty="0" smtClean="0"/>
              <a:t>项目</a:t>
            </a:r>
            <a:r>
              <a:rPr lang="en-US" altLang="zh-CN" sz="1600" dirty="0" err="1" smtClean="0"/>
              <a:t>webpack</a:t>
            </a:r>
            <a:r>
              <a:rPr lang="zh-CN" altLang="en-US" sz="1600" dirty="0" smtClean="0"/>
              <a:t>打包执行文件</a:t>
            </a:r>
            <a:endParaRPr lang="en-US" sz="1600" dirty="0" smtClean="0"/>
          </a:p>
          <a:p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check-</a:t>
            </a:r>
            <a:r>
              <a:rPr lang="en-US" altLang="zh-CN" sz="1600" dirty="0" err="1" smtClean="0"/>
              <a:t>versions.js</a:t>
            </a:r>
            <a:r>
              <a:rPr lang="en-US" altLang="zh-CN" sz="1600" dirty="0" smtClean="0"/>
              <a:t>     //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node</a:t>
            </a:r>
            <a:r>
              <a:rPr lang="zh-CN" altLang="en-US" sz="1600" dirty="0" smtClean="0"/>
              <a:t>、</a:t>
            </a:r>
            <a:r>
              <a:rPr lang="en-US" altLang="zh-CN" sz="1600" dirty="0" err="1" smtClean="0"/>
              <a:t>npm</a:t>
            </a:r>
            <a:r>
              <a:rPr lang="zh-CN" altLang="en-US" sz="1600" dirty="0" smtClean="0"/>
              <a:t>等版本检查</a:t>
            </a:r>
            <a:endParaRPr lang="en-US" sz="1600" dirty="0" smtClean="0"/>
          </a:p>
          <a:p>
            <a:r>
              <a:rPr lang="en-US" sz="1600" dirty="0" smtClean="0"/>
              <a:t>|-- </a:t>
            </a:r>
            <a:r>
              <a:rPr lang="en-US" sz="1600" dirty="0" err="1" smtClean="0"/>
              <a:t>utils.js</a:t>
            </a:r>
            <a:r>
              <a:rPr lang="en-US" sz="1600" dirty="0" smtClean="0"/>
              <a:t> //</a:t>
            </a:r>
            <a:r>
              <a:rPr lang="zh-CN" altLang="en-US" sz="1600" dirty="0"/>
              <a:t> </a:t>
            </a:r>
            <a:r>
              <a:rPr lang="zh-CN" altLang="en-US" sz="1600" dirty="0" smtClean="0"/>
              <a:t>工具类</a:t>
            </a:r>
            <a:endParaRPr lang="en-US" sz="1600" dirty="0" smtClean="0"/>
          </a:p>
          <a:p>
            <a:r>
              <a:rPr lang="en-US" sz="1600" dirty="0" smtClean="0"/>
              <a:t>|-- </a:t>
            </a:r>
            <a:r>
              <a:rPr lang="en-US" sz="1600" dirty="0" err="1" smtClean="0"/>
              <a:t>vue-loader.conf.js</a:t>
            </a:r>
            <a:r>
              <a:rPr lang="en-US" sz="1600" dirty="0" smtClean="0"/>
              <a:t>  // </a:t>
            </a:r>
            <a:r>
              <a:rPr lang="en-US" altLang="zh-CN" sz="1600" dirty="0" err="1" smtClean="0"/>
              <a:t>vue</a:t>
            </a:r>
            <a:r>
              <a:rPr lang="en-US" altLang="zh-CN" sz="1600" dirty="0" smtClean="0"/>
              <a:t>-loader </a:t>
            </a:r>
            <a:r>
              <a:rPr lang="zh-CN" altLang="en-US" sz="1600" dirty="0" smtClean="0"/>
              <a:t>配置文件</a:t>
            </a:r>
            <a:endParaRPr lang="en-US" sz="1600" dirty="0" smtClean="0"/>
          </a:p>
          <a:p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webpack.base.conf.js</a:t>
            </a:r>
            <a:r>
              <a:rPr lang="en-US" altLang="zh-CN" sz="1600" dirty="0" smtClean="0"/>
              <a:t>  // </a:t>
            </a:r>
            <a:r>
              <a:rPr lang="zh-CN" altLang="en-US" sz="1600" dirty="0"/>
              <a:t> </a:t>
            </a:r>
            <a:r>
              <a:rPr lang="en-US" altLang="zh-CN" sz="1600" dirty="0" err="1" smtClean="0"/>
              <a:t>webpack</a:t>
            </a:r>
            <a:r>
              <a:rPr lang="zh-CN" altLang="en-US" sz="1600" dirty="0" smtClean="0"/>
              <a:t> 基本配置文件</a:t>
            </a:r>
            <a:endParaRPr lang="en-US" sz="1600" dirty="0" smtClean="0"/>
          </a:p>
          <a:p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webpack.dev.conf.js</a:t>
            </a:r>
            <a:r>
              <a:rPr lang="en-US" altLang="zh-CN" sz="1600" dirty="0" smtClean="0"/>
              <a:t> //</a:t>
            </a:r>
            <a:r>
              <a:rPr lang="zh-CN" altLang="en-US" sz="1600" dirty="0" smtClean="0"/>
              <a:t>  </a:t>
            </a:r>
            <a:r>
              <a:rPr lang="en-US" sz="1600" dirty="0" err="1" smtClean="0"/>
              <a:t>webpack</a:t>
            </a:r>
            <a:r>
              <a:rPr lang="zh-CN" altLang="en-US" sz="1600" dirty="0" smtClean="0"/>
              <a:t>开发</a:t>
            </a:r>
            <a:r>
              <a:rPr lang="en-US" sz="1600" dirty="0" smtClean="0"/>
              <a:t>环境配置</a:t>
            </a:r>
            <a:br>
              <a:rPr lang="en-US" sz="1600" dirty="0" smtClean="0"/>
            </a:br>
            <a:r>
              <a:rPr lang="en-US" sz="1600" dirty="0" smtClean="0"/>
              <a:t>|</a:t>
            </a:r>
            <a:r>
              <a:rPr lang="en-US" altLang="zh-CN" sz="1600" dirty="0" smtClean="0"/>
              <a:t>--</a:t>
            </a:r>
            <a:r>
              <a:rPr lang="zh-CN" altLang="en-US" sz="1600" dirty="0" smtClean="0"/>
              <a:t> </a:t>
            </a:r>
            <a:r>
              <a:rPr lang="en-US" altLang="zh-CN" sz="1600" dirty="0" err="1" smtClean="0"/>
              <a:t>webpack.prod.conf.js</a:t>
            </a:r>
            <a:r>
              <a:rPr lang="en-US" altLang="zh-CN" sz="1600" dirty="0" smtClean="0"/>
              <a:t>//</a:t>
            </a:r>
            <a:r>
              <a:rPr lang="zh-CN" altLang="en-US" sz="1600" dirty="0" smtClean="0"/>
              <a:t> </a:t>
            </a:r>
            <a:r>
              <a:rPr lang="en-US" sz="1600" dirty="0" err="1" smtClean="0"/>
              <a:t>webpack</a:t>
            </a:r>
            <a:r>
              <a:rPr lang="zh-CN" altLang="en-US" sz="1600" dirty="0" smtClean="0"/>
              <a:t>生产</a:t>
            </a:r>
            <a:r>
              <a:rPr lang="en-US" sz="1600" dirty="0" smtClean="0"/>
              <a:t>环境配置</a:t>
            </a:r>
            <a:endParaRPr lang="en-US" altLang="zh-CN" sz="16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1280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1231</TotalTime>
  <Words>343</Words>
  <Application>Microsoft Macintosh PowerPoint</Application>
  <PresentationFormat>Widescreen</PresentationFormat>
  <Paragraphs>98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Century Gothic</vt:lpstr>
      <vt:lpstr>Mangal</vt:lpstr>
      <vt:lpstr>Wingdings</vt:lpstr>
      <vt:lpstr>Wingdings 2</vt:lpstr>
      <vt:lpstr>宋体</vt:lpstr>
      <vt:lpstr>Quotable</vt:lpstr>
      <vt:lpstr>VUE 环境配置简介</vt:lpstr>
      <vt:lpstr>Vue-cli 脚手架</vt:lpstr>
      <vt:lpstr>vue项目创建截图</vt:lpstr>
      <vt:lpstr>项目目录介绍</vt:lpstr>
      <vt:lpstr>vue package.json</vt:lpstr>
      <vt:lpstr>config 文件下文件详情</vt:lpstr>
      <vt:lpstr>config/dev.env.js    config/prod.env.js</vt:lpstr>
      <vt:lpstr>config/index.js</vt:lpstr>
      <vt:lpstr>build 文件下文件详解</vt:lpstr>
      <vt:lpstr>build/build.js</vt:lpstr>
      <vt:lpstr>build/utils.js</vt:lpstr>
      <vt:lpstr>build/vue-loader.conf.js</vt:lpstr>
      <vt:lpstr>build/webpack.base.conf.js</vt:lpstr>
      <vt:lpstr>build/webpack.dev.conf.js</vt:lpstr>
      <vt:lpstr>build/webpack.dev.conf.js</vt:lpstr>
      <vt:lpstr>build/webpack.prod.conf.js</vt:lpstr>
      <vt:lpstr>build/webpack.prod.conf.js</vt:lpstr>
      <vt:lpstr>build/webpack.prod.conf.js</vt:lpstr>
      <vt:lpstr>结束语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VUE 环境配置</dc:title>
  <dc:creator>Microsoft Office User</dc:creator>
  <cp:lastModifiedBy>Microsoft Office User</cp:lastModifiedBy>
  <cp:revision>181</cp:revision>
  <dcterms:created xsi:type="dcterms:W3CDTF">2018-03-19T09:16:26Z</dcterms:created>
  <dcterms:modified xsi:type="dcterms:W3CDTF">2018-03-21T06:05:34Z</dcterms:modified>
</cp:coreProperties>
</file>

<file path=docProps/thumbnail.jpeg>
</file>